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7"/>
  </p:notesMasterIdLst>
  <p:handoutMasterIdLst>
    <p:handoutMasterId r:id="rId8"/>
  </p:handoutMasterIdLst>
  <p:sldIdLst>
    <p:sldId id="256" r:id="rId2"/>
    <p:sldId id="283" r:id="rId3"/>
    <p:sldId id="281" r:id="rId4"/>
    <p:sldId id="284" r:id="rId5"/>
    <p:sldId id="285" r:id="rId6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3FCCA5CC-F365-4341-BFB8-B60DA5A3B15D}">
          <p14:sldIdLst>
            <p14:sldId id="256"/>
            <p14:sldId id="283"/>
            <p14:sldId id="281"/>
            <p14:sldId id="284"/>
            <p14:sldId id="285"/>
          </p14:sldIdLst>
        </p14:section>
        <p14:section name="目录" id="{017F0D12-27D2-490C-910C-815125398AC8}">
          <p14:sldIdLst/>
        </p14:section>
        <p14:section name="过渡页" id="{255FA83B-1C12-40C6-B414-038CF2130AE8}">
          <p14:sldIdLst/>
        </p14:section>
        <p14:section name="内页" id="{C6D91BFE-80F2-473C-AE71-1EA12DA3CD92}">
          <p14:sldIdLst/>
        </p14:section>
        <p14:section name="封底" id="{2E025735-C41C-4ED5-94AB-BFCE16B95C49}">
          <p14:sldIdLst/>
        </p14:section>
        <p14:section name="设计规范" id="{D649FF30-C064-4F5D-86A8-654B6F88799F}">
          <p14:sldIdLst/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434" userDrawn="1">
          <p15:clr>
            <a:srgbClr val="A4A3A4"/>
          </p15:clr>
        </p15:guide>
        <p15:guide id="4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EB"/>
    <a:srgbClr val="EDEDED"/>
    <a:srgbClr val="AA1219"/>
    <a:srgbClr val="CC0000"/>
    <a:srgbClr val="FF0000"/>
    <a:srgbClr val="F8EC00"/>
    <a:srgbClr val="FAEDDE"/>
    <a:srgbClr val="FEC776"/>
    <a:srgbClr val="EDF0F0"/>
    <a:srgbClr val="A9D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3" autoAdjust="0"/>
    <p:restoredTop sz="94643" autoAdjust="0"/>
  </p:normalViewPr>
  <p:slideViewPr>
    <p:cSldViewPr snapToGrid="0">
      <p:cViewPr varScale="1">
        <p:scale>
          <a:sx n="156" d="100"/>
          <a:sy n="156" d="100"/>
        </p:scale>
        <p:origin x="344" y="96"/>
      </p:cViewPr>
      <p:guideLst>
        <p:guide pos="3840"/>
        <p:guide pos="2434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6"/>
    </p:cViewPr>
  </p:sorterViewPr>
  <p:notesViewPr>
    <p:cSldViewPr snapToGrid="0" showGuides="1">
      <p:cViewPr varScale="1">
        <p:scale>
          <a:sx n="83" d="100"/>
          <a:sy n="83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9358BC-04DF-4455-B949-70BC91754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F56B79-1091-400F-A2A9-622767117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FD112-0CED-45F9-83CF-E12CD0876C93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FF21A8-AF92-4370-9E6D-DA18C0EF5F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5F13FF-4C82-4209-AB1F-7FD604644B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FF9C-CAE3-49DD-A734-0E2812077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02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1DD2-9A69-4A30-A20B-8ED9F9F614F2}" type="datetimeFigureOut">
              <a:rPr lang="zh-CN" altLang="en-US" smtClean="0"/>
              <a:t>2024/5/8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2EF1F-5AB9-4920-AF5B-E1DBE1708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7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>
            <a:extLst>
              <a:ext uri="{FF2B5EF4-FFF2-40B4-BE49-F238E27FC236}">
                <a16:creationId xmlns:a16="http://schemas.microsoft.com/office/drawing/2014/main" id="{133A512F-7935-4AA0-B8EE-327DA99E1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9AEC58-8F05-45A3-900B-EBD7DE406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8F4F430E-61A6-4C9B-AB28-E09461FCB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17E19222-08F1-4F61-ACC2-6E16BB7436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70BAF5-028D-41B3-B9C1-DA2C824D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5630356-568D-4951-BB6A-685960A62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9C00A82-D333-4159-817E-9C7380D16DA1}"/>
              </a:ext>
            </a:extLst>
          </p:cNvPr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F7CF06-2AC1-461F-B3BC-23393E41E7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D624B0D-C38A-4A21-9289-4625DBDC6329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71D46B1-BB63-4C6F-B0CE-67B40AD7F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8C26D-FDFA-4BF4-A7CF-B529B7E2DB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98E603D-9283-4A63-8228-31FC2A45BE6E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1622BD5-1061-4C09-9A14-FD1D2E6AED4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6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2AC7F3C-7382-4A84-A86E-90EDDD72E8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8" name="内容占位符 25">
            <a:extLst>
              <a:ext uri="{FF2B5EF4-FFF2-40B4-BE49-F238E27FC236}">
                <a16:creationId xmlns:a16="http://schemas.microsoft.com/office/drawing/2014/main" id="{3E65EB6F-1E6F-4BA7-9B1A-87394468F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C851C1A8-2647-4778-B954-91350A393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67E4451-E515-4CD6-9AC2-80FEED5A3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EB66B9-CD9A-4406-B82A-B301F0B2B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AED13B5-679B-4E26-81FE-6C898B17DE9C}"/>
              </a:ext>
            </a:extLst>
          </p:cNvPr>
          <p:cNvCxnSpPr>
            <a:cxnSpLocks/>
          </p:cNvCxnSpPr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5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6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36BD71-E314-4A66-99B1-E39EA1F94132}"/>
              </a:ext>
            </a:extLst>
          </p:cNvPr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7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98E190D1-AFAC-4AD9-B92E-58B87CBA2BBB}"/>
              </a:ext>
            </a:extLst>
          </p:cNvPr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/>
          </a:p>
        </p:txBody>
      </p:sp>
      <p:sp>
        <p:nvSpPr>
          <p:cNvPr id="5" name="内容占位符 25">
            <a:extLst>
              <a:ext uri="{FF2B5EF4-FFF2-40B4-BE49-F238E27FC236}">
                <a16:creationId xmlns:a16="http://schemas.microsoft.com/office/drawing/2014/main" id="{96682C4B-F3CB-4913-99B2-00AFB7251F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>
            <a:extLst>
              <a:ext uri="{FF2B5EF4-FFF2-40B4-BE49-F238E27FC236}">
                <a16:creationId xmlns:a16="http://schemas.microsoft.com/office/drawing/2014/main" id="{B5A17264-04D1-4C02-832A-A1DA9484B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FA3F28-F930-4C1E-80F2-90C73C8F3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6D724-0E80-4FBA-8317-A8CE5EF38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3A0ABC-646A-4367-9E96-FFDDE79E6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>
            <a:extLst>
              <a:ext uri="{FF2B5EF4-FFF2-40B4-BE49-F238E27FC236}">
                <a16:creationId xmlns:a16="http://schemas.microsoft.com/office/drawing/2014/main" id="{1E4B9AD9-F42C-42B1-BF19-2BD63A06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763BFF2-1BD6-4E69-9E37-FE80DFEC27A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2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>
            <a:extLst>
              <a:ext uri="{FF2B5EF4-FFF2-40B4-BE49-F238E27FC236}">
                <a16:creationId xmlns:a16="http://schemas.microsoft.com/office/drawing/2014/main" id="{CA3B2481-2E39-4F26-AD96-B5923670E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227DB4D-9A52-41BB-8743-E8038C413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B2D05E36-F937-40FD-97BB-9372B5AC93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C80367-1D9F-485B-B0F7-7C45899F90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>
            <a:extLst>
              <a:ext uri="{FF2B5EF4-FFF2-40B4-BE49-F238E27FC236}">
                <a16:creationId xmlns:a16="http://schemas.microsoft.com/office/drawing/2014/main" id="{61CC23B2-BE5F-4680-96CD-C33FF9374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88FC1A-7F0D-4A9B-AA04-89AD4994A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0B84F0-53AC-421B-9FBC-62687BB5AA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9E27F61-80B1-40C1-B303-E54548F0A0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C54DA7-8689-4800-BC51-1B5E92F91EBD}"/>
              </a:ext>
            </a:extLst>
          </p:cNvPr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59BA01-ADDE-45EC-AD9A-30B45C126EF8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5C4775BF-17D8-45C0-9CB9-425332699B08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0D22151C-5CCD-4390-83DF-F41B623A3BBE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>
                  <a:extLst>
                    <a:ext uri="{FF2B5EF4-FFF2-40B4-BE49-F238E27FC236}">
                      <a16:creationId xmlns:a16="http://schemas.microsoft.com/office/drawing/2014/main" id="{4FA339D9-8197-4F28-8D72-F96BF5158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081911D-2E44-4FD6-A0AD-907AAE52FACB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92C7D20-4DAB-48D5-B9FE-07311B97C222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2A3E5D-FF59-4C7C-A657-F2CE27F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>
            <a:extLst>
              <a:ext uri="{FF2B5EF4-FFF2-40B4-BE49-F238E27FC236}">
                <a16:creationId xmlns:a16="http://schemas.microsoft.com/office/drawing/2014/main" id="{AF8E3962-2329-4680-827B-C4237CDC52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43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78DC3B0-6545-47FD-A372-07AD4DF09697}"/>
              </a:ext>
            </a:extLst>
          </p:cNvPr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499F2E8-30BC-413E-8034-6A7278D4979C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BFD679A7-DAD2-4984-B6F0-7C9ABE4B8F0F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24CD77E-BBF9-4D46-B301-F75D3222F2E0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>
                  <a:extLst>
                    <a:ext uri="{FF2B5EF4-FFF2-40B4-BE49-F238E27FC236}">
                      <a16:creationId xmlns:a16="http://schemas.microsoft.com/office/drawing/2014/main" id="{83E81D97-88FE-44C4-85F5-ABEF155EA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959A77-64DA-4694-95C2-AD9E38910645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0512A63-1AB8-442E-BAE6-AF2B98235281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53681-53B8-4661-A94B-736B46C3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>
            <a:extLst>
              <a:ext uri="{FF2B5EF4-FFF2-40B4-BE49-F238E27FC236}">
                <a16:creationId xmlns:a16="http://schemas.microsoft.com/office/drawing/2014/main" id="{D403F116-EFE8-4DEB-B6FE-4D20752B74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0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3E3E6D-D003-4285-9CD3-F9F948F4D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20F80C42-4A81-4868-AA78-9E4FF9811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B998610-38B8-4F4F-8E37-98D574A43924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8ACCEA9-8D4D-47C1-AFB3-3E215258EFDB}"/>
              </a:ext>
            </a:extLst>
          </p:cNvPr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>
            <a:extLst>
              <a:ext uri="{FF2B5EF4-FFF2-40B4-BE49-F238E27FC236}">
                <a16:creationId xmlns:a16="http://schemas.microsoft.com/office/drawing/2014/main" id="{62155B61-5059-48B5-87FF-DD4186D22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934C7A-D80F-46AF-9EA9-3274A652C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973" r="3197"/>
          <a:stretch/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2A61551-45B8-4979-813A-58420CD05B43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5C5EC2-BF47-4B56-8C74-5186E7035801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F2E2F86-D946-488E-851C-D8455FD8E6B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2A3FF-349C-4A77-B4E4-30B91612AF58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D43C20-4F27-4C91-AEAA-CF5C31A80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6616902-5391-4A6F-829E-AD2830E6904C}"/>
              </a:ext>
            </a:extLst>
          </p:cNvPr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35A62-787F-4D0F-902F-C6A602FEBB80}"/>
              </a:ext>
            </a:extLst>
          </p:cNvPr>
          <p:cNvSpPr txBox="1"/>
          <p:nvPr userDrawn="1"/>
        </p:nvSpPr>
        <p:spPr>
          <a:xfrm>
            <a:off x="10118489" y="6484482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</a:rPr>
              <a:t>www.sjtu.edu.cn 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0E292-1289-47A7-B19B-DBEC054F4388}"/>
              </a:ext>
            </a:extLst>
          </p:cNvPr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饮水思源   爱国荣校</a:t>
            </a:r>
          </a:p>
        </p:txBody>
      </p:sp>
    </p:spTree>
    <p:extLst>
      <p:ext uri="{BB962C8B-B14F-4D97-AF65-F5344CB8AC3E}">
        <p14:creationId xmlns:p14="http://schemas.microsoft.com/office/powerpoint/2010/main" val="28472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:a16="http://schemas.microsoft.com/office/drawing/2014/main" id="{2BE1FDF5-4923-43E1-8950-8527649FE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9862" y="1355320"/>
            <a:ext cx="87963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FD0C4E5-D655-41D1-8AC5-975561F1C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5781221"/>
            <a:ext cx="12191484" cy="411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DD1933B-16C3-4999-98BD-F73EBEC916D2}"/>
              </a:ext>
            </a:extLst>
          </p:cNvPr>
          <p:cNvSpPr/>
          <p:nvPr userDrawn="1"/>
        </p:nvSpPr>
        <p:spPr>
          <a:xfrm>
            <a:off x="0" y="1523797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>
            <a:extLst>
              <a:ext uri="{FF2B5EF4-FFF2-40B4-BE49-F238E27FC236}">
                <a16:creationId xmlns:a16="http://schemas.microsoft.com/office/drawing/2014/main" id="{B94F3640-73A4-452A-B43A-9C6BC3DA0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E81BD90-8A64-4ED5-A552-F6BD597FB9AE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33">
            <a:extLst>
              <a:ext uri="{FF2B5EF4-FFF2-40B4-BE49-F238E27FC236}">
                <a16:creationId xmlns:a16="http://schemas.microsoft.com/office/drawing/2014/main" id="{6E06DE62-527A-47C4-87BF-FFC53A66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标题 13">
            <a:extLst>
              <a:ext uri="{FF2B5EF4-FFF2-40B4-BE49-F238E27FC236}">
                <a16:creationId xmlns:a16="http://schemas.microsoft.com/office/drawing/2014/main" id="{028BE167-9388-4F73-B56C-D2C5AA5D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4C2BD-8375-4CA5-A006-B014FC0FB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>
            <a:extLst>
              <a:ext uri="{FF2B5EF4-FFF2-40B4-BE49-F238E27FC236}">
                <a16:creationId xmlns:a16="http://schemas.microsoft.com/office/drawing/2014/main" id="{E32F64F0-3B16-41D3-A21E-C57551DE70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7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F48AE7D4-DFEE-4825-B27E-30333F4A9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04CF1101-69DB-4A33-A9E2-33249567E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5723A9D1-EED7-4450-8C0A-D4F40F2B0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D828F617-93F6-4A6A-9A46-2F3977BC7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  <p:extLst>
      <p:ext uri="{BB962C8B-B14F-4D97-AF65-F5344CB8AC3E}">
        <p14:creationId xmlns:p14="http://schemas.microsoft.com/office/powerpoint/2010/main" val="26375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离页连接符 8">
            <a:extLst>
              <a:ext uri="{FF2B5EF4-FFF2-40B4-BE49-F238E27FC236}">
                <a16:creationId xmlns:a16="http://schemas.microsoft.com/office/drawing/2014/main" id="{033EB741-EFF7-4BA9-9D9F-8D39CB76B557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340CE4CD-6751-47F9-A2C4-46D3B98564CC}"/>
              </a:ext>
            </a:extLst>
          </p:cNvPr>
          <p:cNvSpPr txBox="1">
            <a:spLocks/>
          </p:cNvSpPr>
          <p:nvPr userDrawn="1"/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5400" b="1" kern="1200" spc="6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C8161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F900DEE-6164-48C3-8797-16E7213B07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rgbClr val="ED7D31">
                <a:shade val="45000"/>
                <a:satMod val="135000"/>
              </a:srgb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9C0F90-B4B1-48B6-B1D3-91ACC9BAE7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B2C31BE-C0C5-4899-948E-BC783E5331C4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图片 13" descr="图片包含 建筑物&#10;&#10;自动生成的说明">
            <a:extLst>
              <a:ext uri="{FF2B5EF4-FFF2-40B4-BE49-F238E27FC236}">
                <a16:creationId xmlns:a16="http://schemas.microsoft.com/office/drawing/2014/main" id="{05619C6E-49A8-4320-BAA1-41C03E721E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C8161E">
                <a:tint val="45000"/>
                <a:satMod val="400000"/>
              </a:srgb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sp>
        <p:nvSpPr>
          <p:cNvPr id="15" name="文本占位符 31">
            <a:extLst>
              <a:ext uri="{FF2B5EF4-FFF2-40B4-BE49-F238E27FC236}">
                <a16:creationId xmlns:a16="http://schemas.microsoft.com/office/drawing/2014/main" id="{545C6A52-683F-4BB0-A406-3D050A96C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4971" y="27622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spc="6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00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52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1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8" r:id="rId4"/>
    <p:sldLayoutId id="2147483683" r:id="rId5"/>
    <p:sldLayoutId id="2147483689" r:id="rId6"/>
    <p:sldLayoutId id="2147483682" r:id="rId7"/>
    <p:sldLayoutId id="2147483684" r:id="rId8"/>
    <p:sldLayoutId id="2147483664" r:id="rId9"/>
    <p:sldLayoutId id="2147483677" r:id="rId10"/>
    <p:sldLayoutId id="2147483678" r:id="rId11"/>
    <p:sldLayoutId id="2147483675" r:id="rId12"/>
    <p:sldLayoutId id="2147483690" r:id="rId13"/>
    <p:sldLayoutId id="2147483685" r:id="rId14"/>
    <p:sldLayoutId id="2147483686" r:id="rId15"/>
    <p:sldLayoutId id="2147483691" r:id="rId16"/>
    <p:sldLayoutId id="214748368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1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27" indent="-241927" algn="l" defTabSz="967710" rtl="0" eaLnBrk="1" latinLnBrk="0" hangingPunct="1">
        <a:lnSpc>
          <a:spcPct val="90000"/>
        </a:lnSpc>
        <a:spcBef>
          <a:spcPts val="1058"/>
        </a:spcBef>
        <a:buFontTx/>
        <a:buBlip>
          <a:blip r:embed="rId19"/>
        </a:buBlip>
        <a:defRPr sz="2963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78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37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117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49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34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0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05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91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765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55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1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56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1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27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12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983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838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1">
          <p15:clr>
            <a:srgbClr val="F26B43"/>
          </p15:clr>
        </p15:guide>
        <p15:guide id="2" orient="horz" pos="227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227">
          <p15:clr>
            <a:srgbClr val="F26B43"/>
          </p15:clr>
        </p15:guide>
        <p15:guide id="5" orient="horz" pos="2041">
          <p15:clr>
            <a:srgbClr val="F26B43"/>
          </p15:clr>
        </p15:guide>
        <p15:guide id="6" pos="7446" userDrawn="1">
          <p15:clr>
            <a:srgbClr val="F26B43"/>
          </p15:clr>
        </p15:guide>
        <p15:guide id="7" orient="horz" pos="3651">
          <p15:clr>
            <a:srgbClr val="F26B43"/>
          </p15:clr>
        </p15:guide>
        <p15:guide id="8" orient="horz" pos="2514">
          <p15:clr>
            <a:srgbClr val="FDE53C"/>
          </p15:clr>
        </p15:guide>
        <p15:guide id="9" orient="horz" pos="1554">
          <p15:clr>
            <a:srgbClr val="FDE53C"/>
          </p15:clr>
        </p15:guide>
        <p15:guide id="12" pos="2418">
          <p15:clr>
            <a:srgbClr val="A4A3A4"/>
          </p15:clr>
        </p15:guide>
        <p15:guide id="13" pos="4830">
          <p15:clr>
            <a:srgbClr val="A4A3A4"/>
          </p15:clr>
        </p15:guide>
        <p15:guide id="14" orient="horz" pos="1356">
          <p15:clr>
            <a:srgbClr val="A4A3A4"/>
          </p15:clr>
        </p15:guide>
        <p15:guide id="15" orient="horz" pos="27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05ECC-F19C-469E-BAA3-7810EC50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altLang="zh-CN" dirty="0"/>
              <a:t>2024/5 </a:t>
            </a:r>
            <a:r>
              <a:rPr lang="zh-CN" altLang="en-US" dirty="0"/>
              <a:t>大雷山准备会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53CAF1-A9D1-4E1E-932D-D7D1FAD85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第一组：孙浩成、刘可为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B5E000F-082B-BA57-D3BC-4457C1D106B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0388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FD56E3-7A20-77C4-09F6-21E5FE43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行程基本信息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B13A31-A0F5-9AB7-D256-88DC4444DA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日期：</a:t>
            </a:r>
            <a:r>
              <a:rPr lang="en-MY" altLang="zh-CN" dirty="0"/>
              <a:t>17/5-19/5</a:t>
            </a:r>
          </a:p>
          <a:p>
            <a:r>
              <a:rPr lang="zh-CN" altLang="en-US" dirty="0"/>
              <a:t>交通及食宿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交通：来回包车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住宿：</a:t>
            </a:r>
            <a:r>
              <a:rPr lang="en-MY" altLang="zh-CN" dirty="0"/>
              <a:t>DAY0</a:t>
            </a:r>
            <a:r>
              <a:rPr lang="zh-CN" altLang="en-US" dirty="0"/>
              <a:t>晚住农家，</a:t>
            </a:r>
            <a:r>
              <a:rPr lang="en-MY" altLang="zh-CN" dirty="0"/>
              <a:t>DAY1</a:t>
            </a:r>
            <a:r>
              <a:rPr lang="zh-CN" altLang="en-US" dirty="0"/>
              <a:t>晚露营</a:t>
            </a:r>
            <a:endParaRPr lang="en-MY" altLang="zh-CN" dirty="0"/>
          </a:p>
          <a:p>
            <a:pPr marL="0" indent="0">
              <a:buNone/>
            </a:pPr>
            <a:r>
              <a:rPr lang="zh-CN" altLang="en-US" dirty="0"/>
              <a:t>食物：</a:t>
            </a:r>
            <a:r>
              <a:rPr lang="en-MY" altLang="zh-CN" dirty="0"/>
              <a:t>DAY1 </a:t>
            </a:r>
            <a:r>
              <a:rPr lang="zh-CN" altLang="en-US" dirty="0"/>
              <a:t>早、</a:t>
            </a:r>
            <a:r>
              <a:rPr lang="en-MY" altLang="zh-CN" dirty="0"/>
              <a:t>DAY2</a:t>
            </a:r>
            <a:r>
              <a:rPr lang="zh-CN" altLang="en-US" dirty="0"/>
              <a:t>中午在农家，其余自备</a:t>
            </a:r>
            <a:endParaRPr lang="en-MY" altLang="zh-CN" dirty="0"/>
          </a:p>
          <a:p>
            <a:r>
              <a:rPr lang="zh-CN" altLang="en-US" dirty="0"/>
              <a:t>费用：</a:t>
            </a:r>
            <a:r>
              <a:rPr lang="en-MY" altLang="zh-CN" dirty="0"/>
              <a:t>AA</a:t>
            </a:r>
          </a:p>
          <a:p>
            <a:endParaRPr lang="en-MY" altLang="zh-CN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508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118E5F-0C57-299B-7248-40AAD2156AF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2898572"/>
            <a:ext cx="4643152" cy="1060855"/>
          </a:xfrm>
        </p:spPr>
        <p:txBody>
          <a:bodyPr/>
          <a:lstStyle/>
          <a:p>
            <a:r>
              <a:rPr lang="zh-CN" sz="2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全程徒步</a:t>
            </a:r>
            <a:r>
              <a:rPr lang="zh-CN" altLang="en-US" sz="2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约</a:t>
            </a:r>
            <a:r>
              <a:rPr lang="en-US" sz="2800" dirty="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CN" sz="2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公里，累计爬升</a:t>
            </a:r>
            <a:r>
              <a:rPr lang="en-US" sz="2800" dirty="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1752</a:t>
            </a:r>
            <a:r>
              <a:rPr lang="zh-CN" sz="2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米，最高海拔</a:t>
            </a:r>
            <a:r>
              <a:rPr lang="en-US" sz="2800" dirty="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1251</a:t>
            </a:r>
            <a:r>
              <a:rPr lang="zh-CN" sz="2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米</a:t>
            </a:r>
            <a:endParaRPr lang="en-MY" altLang="zh-CN" sz="28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ea typeface="等线" panose="02010600030101010101" pitchFamily="2" charset="-122"/>
                <a:cs typeface="Times New Roman" panose="02020603050405020304" pitchFamily="18" charset="0"/>
              </a:rPr>
              <a:t>整体路况较好，但天气较热，有曝晒路段</a:t>
            </a:r>
            <a:endParaRPr lang="en-MY" sz="3200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68DB7C1-1281-9BA6-733B-DDEF0AE6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1229055"/>
            <a:ext cx="5740916" cy="1060855"/>
          </a:xfrm>
        </p:spPr>
        <p:txBody>
          <a:bodyPr/>
          <a:lstStyle/>
          <a:p>
            <a:r>
              <a:rPr lang="zh-CN" altLang="en-US" dirty="0"/>
              <a:t>路线概况</a:t>
            </a:r>
            <a:endParaRPr lang="en-MY" dirty="0"/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89B8A37F-BA11-93BF-F826-B5E2FB37F5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701" r="470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7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94CB36-3086-C96B-96AF-AC8D5327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时间节点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BE765-1166-17FD-35A9-53CB333078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numCol="2">
            <a:normAutofit lnSpcReduction="10000"/>
          </a:bodyPr>
          <a:lstStyle/>
          <a:p>
            <a:r>
              <a:rPr lang="en-MY" dirty="0"/>
              <a:t>DAY0 </a:t>
            </a:r>
            <a:endParaRPr lang="en-MY" altLang="zh-CN" dirty="0"/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CN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50 </a:t>
            </a:r>
            <a:r>
              <a:rPr lang="zh-CN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凯旋门集合</a:t>
            </a:r>
            <a:endParaRPr lang="en-MY" sz="20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CN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30 </a:t>
            </a:r>
            <a:r>
              <a:rPr lang="zh-CN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乘车出发前往农家</a:t>
            </a:r>
            <a:endParaRPr lang="en-MY" sz="20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CN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00 </a:t>
            </a:r>
            <a:r>
              <a:rPr lang="zh-CN" sz="20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抵达农家，休息</a:t>
            </a:r>
            <a:endParaRPr lang="en-MY" altLang="zh-CN" sz="20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endParaRPr lang="en-MY" altLang="zh-CN" dirty="0"/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endParaRPr lang="en-MY" altLang="zh-CN" dirty="0"/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endParaRPr lang="en-MY" altLang="zh-CN" dirty="0"/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endParaRPr lang="en-MY" altLang="zh-CN" dirty="0"/>
          </a:p>
          <a:p>
            <a:r>
              <a:rPr lang="en-MY" dirty="0"/>
              <a:t>DAY1 D+16KM H+1219M</a:t>
            </a: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7:00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起床吃早饭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7:30 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沿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大雷山大环线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出发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11:40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到达大雷山山顶，开始扎营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，午饭路餐</a:t>
            </a:r>
            <a:r>
              <a:rPr lang="en-MY" alt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D+8KM H+1211M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13:00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轻装环绕大雷山小环线</a:t>
            </a:r>
            <a:r>
              <a:rPr lang="en-MY" alt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D+8KM 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16:00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返回营地，休息片刻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18:00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吃晚饭，住宿露营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20:00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活动环节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00AE55-F832-8A9A-3051-0175F3BEF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551" y="3596890"/>
            <a:ext cx="4236949" cy="299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8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3992D-A5CE-F5FE-5501-FD589AEFF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时间节点</a:t>
            </a:r>
            <a:endParaRPr lang="en-MY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660F4A-9453-A63B-ABB7-F068B29628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MY" dirty="0"/>
              <a:t>DAY2 D+7km H-1219M</a:t>
            </a: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7:00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起床吃早饭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8:30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重装下山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11:30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返回农家吃午饭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13:00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乘车返回上海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20:00 </a:t>
            </a:r>
            <a:r>
              <a:rPr lang="zh-CN" sz="18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到达上海（可能会堵车）</a:t>
            </a:r>
            <a:endParaRPr lang="en-MY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MY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7A0CBF-47D5-A711-AB82-56C2138EF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052" y="592264"/>
            <a:ext cx="3025247" cy="427269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8C26771-59E0-3691-5FF4-8BC0CACC6315}"/>
              </a:ext>
            </a:extLst>
          </p:cNvPr>
          <p:cNvSpPr txBox="1"/>
          <p:nvPr/>
        </p:nvSpPr>
        <p:spPr>
          <a:xfrm>
            <a:off x="4377527" y="5016223"/>
            <a:ext cx="1463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DAY1 </a:t>
            </a:r>
            <a:r>
              <a:rPr lang="zh-CN" altLang="en-US" dirty="0"/>
              <a:t>下午</a:t>
            </a:r>
            <a:endParaRPr lang="en-MY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564F5CB-41CE-168E-520A-9A627C553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740" y="1308120"/>
            <a:ext cx="3431160" cy="33035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8300B26-87A9-8478-7B9B-CD01FA34F8B1}"/>
              </a:ext>
            </a:extLst>
          </p:cNvPr>
          <p:cNvSpPr txBox="1"/>
          <p:nvPr/>
        </p:nvSpPr>
        <p:spPr>
          <a:xfrm>
            <a:off x="8128000" y="4864958"/>
            <a:ext cx="212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DAY2 </a:t>
            </a:r>
            <a:r>
              <a:rPr lang="zh-CN" altLang="en-US" dirty="0"/>
              <a:t>下降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6877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78c8f87c-62e1-4241-a275-173841f12d59"/>
</p:tagLst>
</file>

<file path=ppt/theme/theme1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  <a:effectLst/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演示文稿1" id="{58207EA5-DF65-41EA-AC31-C4A3CCF3DB63}" vid="{ECDA9F49-FF6D-42F4-A480-1F82BD0E4C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4220</TotalTime>
  <Words>204</Words>
  <Application>Microsoft Office PowerPoint</Application>
  <PresentationFormat>宽屏</PresentationFormat>
  <Paragraphs>39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等线</vt:lpstr>
      <vt:lpstr>Arial</vt:lpstr>
      <vt:lpstr>自定义设计方案</vt:lpstr>
      <vt:lpstr>2024/5 大雷山准备会</vt:lpstr>
      <vt:lpstr>行程基本信息</vt:lpstr>
      <vt:lpstr>路线概况</vt:lpstr>
      <vt:lpstr>时间节点</vt:lpstr>
      <vt:lpstr>时间节点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李一</dc:creator>
  <cp:lastModifiedBy>天乐 刘</cp:lastModifiedBy>
  <cp:revision>281</cp:revision>
  <cp:lastPrinted>2017-10-17T16:00:00Z</cp:lastPrinted>
  <dcterms:created xsi:type="dcterms:W3CDTF">2017-10-17T16:00:00Z</dcterms:created>
  <dcterms:modified xsi:type="dcterms:W3CDTF">2024-05-08T05:44:17Z</dcterms:modified>
  <cp:category>work report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a173570b-f82c-4049-95f2-66cf58a73903</vt:lpwstr>
  </property>
</Properties>
</file>