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77414" autoAdjust="0"/>
  </p:normalViewPr>
  <p:slideViewPr>
    <p:cSldViewPr snapToGrid="0">
      <p:cViewPr varScale="1">
        <p:scale>
          <a:sx n="60" d="100"/>
          <a:sy n="60" d="100"/>
        </p:scale>
        <p:origin x="11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D7347-191B-45F7-B9E0-7E8CAF11243F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91D7D-090B-4670-8C4A-96F824D93C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035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目前用的是安逸云保，百度搜一下第一条就是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33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点进去之后，点右上渠道登陆</a:t>
            </a:r>
            <a:endParaRPr lang="en-US" altLang="zh-CN" dirty="0"/>
          </a:p>
          <a:p>
            <a:r>
              <a:rPr lang="zh-CN" altLang="en-US" dirty="0"/>
              <a:t>账号：</a:t>
            </a:r>
            <a:r>
              <a:rPr lang="en-US" altLang="zh-CN" dirty="0"/>
              <a:t>jdyx</a:t>
            </a:r>
          </a:p>
          <a:p>
            <a:r>
              <a:rPr lang="zh-CN" altLang="en-US" dirty="0"/>
              <a:t>密码：</a:t>
            </a:r>
            <a:r>
              <a:rPr lang="en-US" altLang="zh-CN" dirty="0"/>
              <a:t>Outdoor1@</a:t>
            </a:r>
          </a:p>
          <a:p>
            <a:r>
              <a:rPr lang="zh-CN" altLang="en-US" dirty="0"/>
              <a:t>（他要求密码必须有大小写字母数字特殊字符。。。）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544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登陆之后点左边列表创建保单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288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一般协会出线的话（包括会员、干事、小队伍等）选择旅游签证、太平洋公司、安逸畅享华夏</a:t>
            </a:r>
            <a:endParaRPr lang="en-US" altLang="zh-CN" dirty="0"/>
          </a:p>
          <a:p>
            <a:r>
              <a:rPr lang="zh-CN" altLang="en-US" dirty="0"/>
              <a:t>我一般用个人版，企业版的话可以开发票</a:t>
            </a:r>
            <a:endParaRPr lang="en-US" altLang="zh-CN" dirty="0"/>
          </a:p>
          <a:p>
            <a:r>
              <a:rPr lang="zh-CN" altLang="en-US" dirty="0"/>
              <a:t>计划二、计划三都可以，我一般是计划二</a:t>
            </a:r>
            <a:endParaRPr lang="en-US" altLang="zh-CN" dirty="0"/>
          </a:p>
          <a:p>
            <a:r>
              <a:rPr lang="zh-CN" altLang="en-US" dirty="0"/>
              <a:t>填好生效时间、日期、终止时间（不同时长价格不同，不过貌似三天到六天的价格是一样的？我记不太清了）</a:t>
            </a:r>
            <a:endParaRPr lang="en-US" altLang="zh-CN" dirty="0"/>
          </a:p>
          <a:p>
            <a:r>
              <a:rPr lang="zh-CN" altLang="en-US" dirty="0"/>
              <a:t>点击模板下载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940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这是套餐保障内容，你可以看一下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4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下载后的表格长这样，一般填这几项就可以了</a:t>
            </a:r>
            <a:endParaRPr lang="en-US" altLang="zh-CN" dirty="0"/>
          </a:p>
          <a:p>
            <a:r>
              <a:rPr lang="zh-CN" altLang="en-US" dirty="0"/>
              <a:t>证件类型一项如果是身份证的话，填入身份证号后就会自动填好出生日期和性别</a:t>
            </a:r>
            <a:endParaRPr lang="en-US" altLang="zh-CN" dirty="0"/>
          </a:p>
          <a:p>
            <a:r>
              <a:rPr lang="zh-CN" altLang="en-US" dirty="0"/>
              <a:t>注意经常有傻逼少填、多填、填错数字，他一般都会报错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19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证件类型三类，护照和其他这两类他不会有错误提醒，并且出生日期和性别需要自己去确定并填写，注意有些证件的</a:t>
            </a:r>
            <a:r>
              <a:rPr lang="en-US" altLang="zh-CN" dirty="0"/>
              <a:t>o</a:t>
            </a:r>
            <a:r>
              <a:rPr lang="zh-CN" altLang="en-US" dirty="0"/>
              <a:t>和</a:t>
            </a:r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227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填好后保存，到网页界面点从模板导入，选择文件上传，下面就会出现你添加的人了</a:t>
            </a:r>
            <a:endParaRPr lang="en-US" altLang="zh-CN" dirty="0"/>
          </a:p>
          <a:p>
            <a:r>
              <a:rPr lang="zh-CN" altLang="en-US" dirty="0"/>
              <a:t>注意投保人一项，一般都是自己</a:t>
            </a:r>
            <a:endParaRPr lang="en-US" altLang="zh-CN" dirty="0"/>
          </a:p>
          <a:p>
            <a:r>
              <a:rPr lang="zh-CN" altLang="en-US" dirty="0"/>
              <a:t>不过如果有未成年人，需要把投保人改成他家长，并填写他家长姓名、电话、身份证号、关系</a:t>
            </a:r>
            <a:endParaRPr lang="en-US" altLang="zh-CN" dirty="0"/>
          </a:p>
          <a:p>
            <a:r>
              <a:rPr lang="zh-CN" altLang="en-US" dirty="0"/>
              <a:t>最下面会显示金额、人数之类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9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点确认投保，他会显示哪些地方有错误</a:t>
            </a:r>
            <a:endParaRPr lang="en-US" altLang="zh-CN" dirty="0"/>
          </a:p>
          <a:p>
            <a:r>
              <a:rPr lang="zh-CN" altLang="en-US" dirty="0"/>
              <a:t>解决之后，确认没问题之后，就可以投保交钱了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417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投好之后点左边菜单栏保单管理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79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最近的保单基本都列在这里</a:t>
            </a:r>
            <a:endParaRPr lang="en-US" altLang="zh-CN" dirty="0"/>
          </a:p>
          <a:p>
            <a:r>
              <a:rPr lang="zh-CN" altLang="en-US" dirty="0"/>
              <a:t>刚投保成功的估计要等几分钟</a:t>
            </a:r>
            <a:endParaRPr lang="en-US" altLang="zh-CN" dirty="0"/>
          </a:p>
          <a:p>
            <a:r>
              <a:rPr lang="zh-CN" altLang="en-US" dirty="0"/>
              <a:t>点操作，下载电子保单压缩包</a:t>
            </a:r>
            <a:endParaRPr lang="en-US" altLang="zh-CN" dirty="0"/>
          </a:p>
          <a:p>
            <a:r>
              <a:rPr lang="zh-CN" altLang="en-US" dirty="0"/>
              <a:t>因为是个人版，所以大家的保单都是分开的</a:t>
            </a:r>
            <a:endParaRPr lang="en-US" altLang="zh-CN" dirty="0"/>
          </a:p>
          <a:p>
            <a:r>
              <a:rPr lang="en-US" altLang="zh-CN" dirty="0"/>
              <a:t>Maybe</a:t>
            </a:r>
            <a:r>
              <a:rPr lang="zh-CN" altLang="en-US" dirty="0"/>
              <a:t>企业版的就会合在一起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91D7D-090B-4670-8C4A-96F824D93CA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38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4FC56-1FAF-48FF-9C8F-3B5E0FA71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BD8962D-F773-48FF-821E-C5B782B4E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B50393-2EFA-4B3F-9FB7-DDC0C7962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E3209C-A10E-4E28-AFFC-7F7D4BF8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94B055-3B28-4FC6-B24E-AF342D9C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29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11DE5-CEEC-4DE6-8875-4C2B3563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AA9D1B-B692-40BD-BCA1-1FFC5336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48EA3F-EE09-4919-85D3-3FA47CEE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1AED9E-4D95-427A-8935-18F76EB86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E5D103-A1CC-472F-8266-44D9C7DB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666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0A318B-E0DD-4548-A6BB-6E33F311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A3B38C-58A6-47B6-9ED8-FFF35D129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8D2132-57D9-443C-A720-6E06E7FF6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BC19A5-68DA-471F-AC54-F3FA797FD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3FE8B-EDF4-4DA1-B963-FAC1CFAC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30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08C86D-1EAE-4D56-B9BC-20C7EF33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866E4-3F93-4628-808F-8D5F4ECED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42718B-58C0-43CE-9EAB-09AD69BDF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06401A-663F-40FF-9020-FE360BA3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A164D6-A0B3-477F-A30C-832A8D86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9102DF-CFDE-4770-856F-6B9D010E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91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5B4C0E-C1E9-4FE0-8E6C-F481BC778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6F318E-9410-46E5-9991-FE0E108C8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71AFBDF-08A9-4F61-8A02-4FAE2F403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7A7CF09-21F0-419E-A40A-6B2936972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02ACBF6-9757-4C51-93F7-337B370E3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DFCAE20-AC03-4764-8C6D-734568CE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CEC2E3D-8E8F-42F6-871D-08D7035C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BA34161-C96F-4490-878D-258AA5EE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78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485D-9EAA-4269-B620-4CAA3884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D028F0D-E4EC-4266-B505-7DA5A2C4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6961A0-593C-459E-A66B-F9518686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D301027-55F1-4D10-BAA5-5826E80F6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15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6766C78-7983-4721-B1CB-90FC6A92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4C44C80-14B6-41AB-80E8-3978C73DA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9DD719-D3D5-4579-8A8E-D670BC4E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85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60A721-7A66-43EF-9C3A-19BED7641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1BBB44-7810-4824-9EEC-D536050ED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AC5B01-4288-42DE-A093-3A2BA2F2E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7FDB38-5E1B-44E7-9C20-FDD45254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C1C686-AF54-45BC-A198-651FB9D4F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931BCB-6633-424F-A4BD-E219C373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91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AE955-B0DA-4965-A9B3-28C94B1C6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DF7BB00-C3DD-41A4-92BE-885DF51F55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7566A8-1C33-47C4-A0A9-807400798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9D81A5D-E77F-4ABA-AAEF-AA41A59E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492A9D-BEDA-4A6D-9BD7-9E5BD4B4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B4F4AA-BA25-4B22-9CDA-213C7CCC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28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85FF7B-401C-467E-96BF-90CF5CBA1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9801538-1C5E-4EF3-A1D0-BA49D24CD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808650-5954-4F37-8FAE-66699C146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D4776D-1A5D-417C-A969-597402810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5A2F80-B563-4835-879A-155D42D24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610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FC9A71B-A287-4354-A1A8-8249B04086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F5A4223-9757-418B-AE72-7254D2B59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95E274-E357-4111-A8DD-A9CEA15E9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F11FD3-4799-4AE4-9B86-BC63A75D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59848C-16EB-458D-9FA1-AE4A7D6D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10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6B43B6C-DF4D-4CFF-B430-2671866C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53B44E-7BF0-41D0-93BC-22D8A2763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A81CD8-4D9F-4F7B-A55C-42C8B5968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06BCC-A77B-4314-938E-B6FA76095A15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75BE1D-F1D6-4F11-9162-B1ACBD722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A507E3-F223-465E-8894-E3EBE2E15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D364-06C3-427B-BA10-118F47CA2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6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112451-9CEF-46D9-8C7D-422E630C8C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3C55E22-69F5-42C2-A55A-7A5A20949E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8417A4-A4EF-4956-83BB-BB0003391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55" y="562018"/>
            <a:ext cx="10198689" cy="573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9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69DFD6C-F368-4C89-B759-FF99D5FE5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26" y="582186"/>
            <a:ext cx="10126948" cy="5693628"/>
          </a:xfrm>
        </p:spPr>
      </p:pic>
    </p:spTree>
    <p:extLst>
      <p:ext uri="{BB962C8B-B14F-4D97-AF65-F5344CB8AC3E}">
        <p14:creationId xmlns:p14="http://schemas.microsoft.com/office/powerpoint/2010/main" val="17151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32A480-E9F6-4C32-AFA2-CCDFA3441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3" y="187766"/>
            <a:ext cx="11530013" cy="64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6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B830468-6FF5-4809-BB2A-0CDF71551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" y="284160"/>
            <a:ext cx="11187113" cy="62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0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FC7F06E-C5C8-414C-A431-EFB668A94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42" y="339896"/>
            <a:ext cx="10988842" cy="617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3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80FA0DE-C23A-466B-B76E-9AEA8FD34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9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5D7B02A-0DB9-4F55-ACC6-A214D51E6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317348"/>
            <a:ext cx="11069053" cy="622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14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919F0D5-EA7A-403F-AC6C-F5D6A3A9D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58" y="164020"/>
            <a:ext cx="11614484" cy="652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20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30716B-0C85-43D5-892F-C6A1D8F6A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89" y="213626"/>
            <a:ext cx="11438021" cy="64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9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A024E1-A3FD-4843-91A0-8594B42BD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89" y="245194"/>
            <a:ext cx="11325726" cy="636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53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729062B-CCD4-4B3B-ACF5-57B381229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58" y="285781"/>
            <a:ext cx="11181347" cy="62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9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400</Words>
  <Application>Microsoft Office PowerPoint</Application>
  <PresentationFormat>宽屏</PresentationFormat>
  <Paragraphs>39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冬玉 李</dc:creator>
  <cp:lastModifiedBy>冬玉 李</cp:lastModifiedBy>
  <cp:revision>3</cp:revision>
  <dcterms:created xsi:type="dcterms:W3CDTF">2019-07-02T13:35:46Z</dcterms:created>
  <dcterms:modified xsi:type="dcterms:W3CDTF">2019-07-02T13:59:37Z</dcterms:modified>
</cp:coreProperties>
</file>